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DDEBB3D-BD5A-E94E-BE6B-54CEF68E16CF}" type="datetimeFigureOut">
              <a:rPr lang="en-US" smtClean="0"/>
              <a:pPr/>
              <a:t>2/11/11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BB3D-BD5A-E94E-BE6B-54CEF68E16CF}" type="datetimeFigureOut">
              <a:rPr lang="en-US" smtClean="0"/>
              <a:pPr/>
              <a:t>2/11/11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E47C-0A5B-D543-BFDB-7120123FD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BB3D-BD5A-E94E-BE6B-54CEF68E16CF}" type="datetimeFigureOut">
              <a:rPr lang="en-US" smtClean="0"/>
              <a:pPr/>
              <a:t>2/11/11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E47C-0A5B-D543-BFDB-7120123FD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BB3D-BD5A-E94E-BE6B-54CEF68E16CF}" type="datetimeFigureOut">
              <a:rPr lang="en-US" smtClean="0"/>
              <a:pPr/>
              <a:t>2/11/11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E47C-0A5B-D543-BFDB-7120123FD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BB3D-BD5A-E94E-BE6B-54CEF68E16CF}" type="datetimeFigureOut">
              <a:rPr lang="en-US" smtClean="0"/>
              <a:pPr/>
              <a:t>2/11/11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E47C-0A5B-D543-BFDB-7120123FD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BB3D-BD5A-E94E-BE6B-54CEF68E16CF}" type="datetimeFigureOut">
              <a:rPr lang="en-US" smtClean="0"/>
              <a:pPr/>
              <a:t>2/11/11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E47C-0A5B-D543-BFDB-7120123FD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DDEBB3D-BD5A-E94E-BE6B-54CEF68E16CF}" type="datetimeFigureOut">
              <a:rPr lang="en-US" smtClean="0"/>
              <a:pPr/>
              <a:t>2/11/11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BB3D-BD5A-E94E-BE6B-54CEF68E16CF}" type="datetimeFigureOut">
              <a:rPr lang="en-US" smtClean="0"/>
              <a:pPr/>
              <a:t>2/11/11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E47C-0A5B-D543-BFDB-7120123FD22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BB3D-BD5A-E94E-BE6B-54CEF68E16CF}" type="datetimeFigureOut">
              <a:rPr lang="en-US" smtClean="0"/>
              <a:pPr/>
              <a:t>2/11/11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E47C-0A5B-D543-BFDB-7120123FD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BB3D-BD5A-E94E-BE6B-54CEF68E16CF}" type="datetimeFigureOut">
              <a:rPr lang="en-US" smtClean="0"/>
              <a:pPr/>
              <a:t>2/11/11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E47C-0A5B-D543-BFDB-7120123FD22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BB3D-BD5A-E94E-BE6B-54CEF68E16CF}" type="datetimeFigureOut">
              <a:rPr lang="en-US" smtClean="0"/>
              <a:pPr/>
              <a:t>2/11/11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E47C-0A5B-D543-BFDB-7120123FD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BB3D-BD5A-E94E-BE6B-54CEF68E16CF}" type="datetimeFigureOut">
              <a:rPr lang="en-US" smtClean="0"/>
              <a:pPr/>
              <a:t>2/11/11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E47C-0A5B-D543-BFDB-7120123FD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EBB3D-BD5A-E94E-BE6B-54CEF68E16CF}" type="datetimeFigureOut">
              <a:rPr lang="en-US" smtClean="0"/>
              <a:pPr/>
              <a:t>2/11/11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8189E47C-0A5B-D543-BFDB-7120123FD2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BDDEBB3D-BD5A-E94E-BE6B-54CEF68E16CF}" type="datetimeFigureOut">
              <a:rPr lang="en-US" smtClean="0"/>
              <a:pPr/>
              <a:t>2/11/11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8189E47C-0A5B-D543-BFDB-7120123FD2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are words like Paint?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When you combine and add, you get something new.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root words?</a:t>
            </a:r>
          </a:p>
          <a:p>
            <a:r>
              <a:rPr lang="en-US" dirty="0" smtClean="0"/>
              <a:t>What are affixes?  </a:t>
            </a:r>
          </a:p>
          <a:p>
            <a:pPr lvl="1"/>
            <a:r>
              <a:rPr lang="en-US" dirty="0" smtClean="0"/>
              <a:t>Suffixes?</a:t>
            </a:r>
          </a:p>
          <a:p>
            <a:pPr lvl="1"/>
            <a:r>
              <a:rPr lang="en-US" dirty="0" smtClean="0"/>
              <a:t>Prefixes?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1040" y="681747"/>
            <a:ext cx="2811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archeologist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639107" y="1563201"/>
            <a:ext cx="3386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bicycle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165576" y="2431645"/>
            <a:ext cx="23338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fixable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550930" y="3311067"/>
            <a:ext cx="2116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unfriendliness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500745" y="4122247"/>
            <a:ext cx="23338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overeat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276879" y="5047835"/>
            <a:ext cx="2073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inventor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of some words with these prefixes…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Dis</a:t>
            </a:r>
            <a:r>
              <a:rPr lang="en-US" dirty="0" smtClean="0"/>
              <a:t>-</a:t>
            </a:r>
          </a:p>
          <a:p>
            <a:r>
              <a:rPr lang="en-US" dirty="0" smtClean="0"/>
              <a:t>In-</a:t>
            </a:r>
          </a:p>
          <a:p>
            <a:r>
              <a:rPr lang="en-US" dirty="0" smtClean="0"/>
              <a:t>Non-</a:t>
            </a:r>
          </a:p>
          <a:p>
            <a:r>
              <a:rPr lang="en-US" dirty="0" smtClean="0"/>
              <a:t>Post-</a:t>
            </a:r>
          </a:p>
          <a:p>
            <a:r>
              <a:rPr lang="en-US" dirty="0" smtClean="0"/>
              <a:t>Pre-</a:t>
            </a:r>
          </a:p>
          <a:p>
            <a:r>
              <a:rPr lang="en-US" dirty="0" smtClean="0"/>
              <a:t>Un-</a:t>
            </a:r>
          </a:p>
          <a:p>
            <a:r>
              <a:rPr lang="en-US" dirty="0" smtClean="0"/>
              <a:t>Re-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Not</a:t>
            </a:r>
          </a:p>
          <a:p>
            <a:r>
              <a:rPr lang="en-US" dirty="0" smtClean="0"/>
              <a:t>Not</a:t>
            </a:r>
          </a:p>
          <a:p>
            <a:r>
              <a:rPr lang="en-US" dirty="0" smtClean="0"/>
              <a:t>Not; without</a:t>
            </a:r>
          </a:p>
          <a:p>
            <a:r>
              <a:rPr lang="en-US" dirty="0" smtClean="0"/>
              <a:t>After</a:t>
            </a:r>
          </a:p>
          <a:p>
            <a:r>
              <a:rPr lang="en-US" dirty="0" smtClean="0"/>
              <a:t>Before</a:t>
            </a:r>
          </a:p>
          <a:p>
            <a:r>
              <a:rPr lang="en-US" dirty="0" smtClean="0"/>
              <a:t>Not; no</a:t>
            </a:r>
          </a:p>
          <a:p>
            <a:r>
              <a:rPr lang="en-US" dirty="0" smtClean="0"/>
              <a:t>again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decel="100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900" decel="100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900" decel="100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of some words with these suffixes…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-</a:t>
            </a:r>
            <a:r>
              <a:rPr lang="en-US" dirty="0" err="1" smtClean="0"/>
              <a:t>er</a:t>
            </a:r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est</a:t>
            </a:r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er</a:t>
            </a:r>
            <a:endParaRPr lang="en-US" dirty="0" smtClean="0"/>
          </a:p>
          <a:p>
            <a:r>
              <a:rPr lang="en-US" dirty="0" smtClean="0"/>
              <a:t>-ion or –</a:t>
            </a:r>
            <a:r>
              <a:rPr lang="en-US" dirty="0" err="1" smtClean="0"/>
              <a:t>tion</a:t>
            </a:r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ment</a:t>
            </a:r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ous</a:t>
            </a:r>
            <a:endParaRPr lang="en-US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ful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Person</a:t>
            </a:r>
          </a:p>
          <a:p>
            <a:r>
              <a:rPr lang="en-US" dirty="0" smtClean="0"/>
              <a:t>Most</a:t>
            </a:r>
          </a:p>
          <a:p>
            <a:r>
              <a:rPr lang="en-US" dirty="0" smtClean="0"/>
              <a:t>More</a:t>
            </a:r>
          </a:p>
          <a:p>
            <a:r>
              <a:rPr lang="en-US" dirty="0" smtClean="0"/>
              <a:t>The state of</a:t>
            </a:r>
          </a:p>
          <a:p>
            <a:r>
              <a:rPr lang="en-US" dirty="0" smtClean="0"/>
              <a:t>Act of doing</a:t>
            </a:r>
          </a:p>
          <a:p>
            <a:r>
              <a:rPr lang="en-US" dirty="0" smtClean="0"/>
              <a:t>The qualities of; to have</a:t>
            </a:r>
          </a:p>
          <a:p>
            <a:r>
              <a:rPr lang="en-US" dirty="0" smtClean="0"/>
              <a:t>Full of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900" decel="100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900" decel="100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 to review…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roots and affixes help you understand words better?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root words?</a:t>
            </a:r>
          </a:p>
          <a:p>
            <a:r>
              <a:rPr lang="en-US" dirty="0" smtClean="0"/>
              <a:t>What are affixes?  </a:t>
            </a:r>
          </a:p>
          <a:p>
            <a:pPr lvl="1"/>
            <a:r>
              <a:rPr lang="en-US" dirty="0" smtClean="0"/>
              <a:t>Suffixes?</a:t>
            </a:r>
          </a:p>
          <a:p>
            <a:pPr lvl="1"/>
            <a:r>
              <a:rPr lang="en-US" dirty="0" smtClean="0"/>
              <a:t>Prefixes?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ＭＳ Ｐ明朝"/>
      </a:majorFont>
      <a:minorFont>
        <a:latin typeface="Candara"/>
        <a:ea typeface=""/>
        <a:cs typeface=""/>
        <a:font script="Jpan" typeface="メイリオ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25</TotalTime>
  <Words>143</Words>
  <Application>Microsoft Macintosh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Infusion</vt:lpstr>
      <vt:lpstr>How are words like Paint?</vt:lpstr>
      <vt:lpstr>Key Questions</vt:lpstr>
      <vt:lpstr>Slide 3</vt:lpstr>
      <vt:lpstr>Think of some words with these prefixes…</vt:lpstr>
      <vt:lpstr>Think of some words with these suffixes…</vt:lpstr>
      <vt:lpstr>Just to review…</vt:lpstr>
      <vt:lpstr>Key Questions</vt:lpstr>
    </vt:vector>
  </TitlesOfParts>
  <Company>Lakeview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are words like Paint?</dc:title>
  <dc:creator>Eiler, Tim</dc:creator>
  <cp:lastModifiedBy>Eiler, Tim</cp:lastModifiedBy>
  <cp:revision>3</cp:revision>
  <dcterms:created xsi:type="dcterms:W3CDTF">2011-02-11T18:09:59Z</dcterms:created>
  <dcterms:modified xsi:type="dcterms:W3CDTF">2011-02-11T18:13:58Z</dcterms:modified>
</cp:coreProperties>
</file>