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Override PartName="/ppt/diagrams/colors2.xml" ContentType="application/vnd.openxmlformats-officedocument.drawingml.diagramColors+xml"/>
  <Default Extension="jpeg" ContentType="image/jpeg"/>
  <Default Extension="xml" ContentType="application/xml"/>
  <Override PartName="/ppt/diagrams/data2.xml" ContentType="application/vnd.openxmlformats-officedocument.drawingml.diagramData+xml"/>
  <Override PartName="/ppt/tableStyles.xml" ContentType="application/vnd.openxmlformats-officedocument.presentationml.tableStyles+xml"/>
  <Override PartName="/ppt/diagrams/drawing2.xml" ContentType="application/vnd.ms-office.drawingml.diagramDrawing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diagrams/layout2.xml" ContentType="application/vnd.openxmlformats-officedocument.drawingml.diagramLayout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diagrams/quickStyle1.xml" ContentType="application/vnd.openxmlformats-officedocument.drawingml.diagramStyle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diagrams/colors1.xml" ContentType="application/vnd.openxmlformats-officedocument.drawingml.diagramColors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presentation.xml" ContentType="application/vnd.openxmlformats-officedocument.presentationml.presentation.main+xml"/>
  <Override PartName="/ppt/diagrams/data1.xml" ContentType="application/vnd.openxmlformats-officedocument.drawingml.diagramData+xml"/>
  <Override PartName="/ppt/diagrams/drawing1.xml" ContentType="application/vnd.ms-office.drawingml.diagramDrawing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diagrams/layout1.xml" ContentType="application/vnd.openxmlformats-officedocument.drawingml.diagramLayout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diagrams/quickStyle2.xml" ContentType="application/vnd.openxmlformats-officedocument.drawingml.diagramStyle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sldIdLst>
    <p:sldId id="256" r:id="rId2"/>
    <p:sldId id="257" r:id="rId3"/>
    <p:sldId id="258" r:id="rId4"/>
    <p:sldId id="262" r:id="rId5"/>
    <p:sldId id="259" r:id="rId6"/>
    <p:sldId id="260" r:id="rId7"/>
    <p:sldId id="261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134" d="100"/>
          <a:sy n="134" d="100"/>
        </p:scale>
        <p:origin x="-96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38D11D9-7165-9944-B73E-3C335D0661F8}" type="doc">
      <dgm:prSet loTypeId="urn:microsoft.com/office/officeart/2005/8/layout/venn1" loCatId="relationship" qsTypeId="urn:microsoft.com/office/officeart/2005/8/quickstyle/simple4" qsCatId="simple" csTypeId="urn:microsoft.com/office/officeart/2005/8/colors/accent1_2" csCatId="accent1" phldr="0"/>
      <dgm:spPr/>
    </dgm:pt>
    <dgm:pt modelId="{8C6ECF10-1BFB-EC4D-9F3E-18B307DE1A12}">
      <dgm:prSet phldrT="[Text]" phldr="1"/>
      <dgm:spPr/>
      <dgm:t>
        <a:bodyPr/>
        <a:lstStyle/>
        <a:p>
          <a:endParaRPr lang="en-US" dirty="0"/>
        </a:p>
      </dgm:t>
    </dgm:pt>
    <dgm:pt modelId="{EE4156B1-880A-B545-9CA3-992C08F86B3A}" type="parTrans" cxnId="{CFD490F6-3248-5C4E-96CA-7B17DC953B27}">
      <dgm:prSet/>
      <dgm:spPr/>
      <dgm:t>
        <a:bodyPr/>
        <a:lstStyle/>
        <a:p>
          <a:endParaRPr lang="en-US"/>
        </a:p>
      </dgm:t>
    </dgm:pt>
    <dgm:pt modelId="{C74DDEAD-0A6A-FC44-A03C-93EF85EFA0AF}" type="sibTrans" cxnId="{CFD490F6-3248-5C4E-96CA-7B17DC953B27}">
      <dgm:prSet/>
      <dgm:spPr/>
      <dgm:t>
        <a:bodyPr/>
        <a:lstStyle/>
        <a:p>
          <a:endParaRPr lang="en-US"/>
        </a:p>
      </dgm:t>
    </dgm:pt>
    <dgm:pt modelId="{27FDE2E9-381B-1549-92F9-781976C545AD}">
      <dgm:prSet phldrT="[Text]" phldr="1"/>
      <dgm:spPr/>
      <dgm:t>
        <a:bodyPr/>
        <a:lstStyle/>
        <a:p>
          <a:endParaRPr lang="en-US" dirty="0"/>
        </a:p>
      </dgm:t>
    </dgm:pt>
    <dgm:pt modelId="{1E79F6D0-B838-E24E-ADA4-E4D55DAA6380}" type="parTrans" cxnId="{375EE67E-D2EC-114B-BDD8-C28EC5D5B11A}">
      <dgm:prSet/>
      <dgm:spPr/>
      <dgm:t>
        <a:bodyPr/>
        <a:lstStyle/>
        <a:p>
          <a:endParaRPr lang="en-US"/>
        </a:p>
      </dgm:t>
    </dgm:pt>
    <dgm:pt modelId="{ACF14A6D-560C-D241-A93D-0B4047318647}" type="sibTrans" cxnId="{375EE67E-D2EC-114B-BDD8-C28EC5D5B11A}">
      <dgm:prSet/>
      <dgm:spPr/>
      <dgm:t>
        <a:bodyPr/>
        <a:lstStyle/>
        <a:p>
          <a:endParaRPr lang="en-US"/>
        </a:p>
      </dgm:t>
    </dgm:pt>
    <dgm:pt modelId="{274CC297-95AE-EE47-B37B-C0A43FB8DA34}" type="pres">
      <dgm:prSet presAssocID="{C38D11D9-7165-9944-B73E-3C335D0661F8}" presName="compositeShape" presStyleCnt="0">
        <dgm:presLayoutVars>
          <dgm:chMax val="7"/>
          <dgm:dir/>
          <dgm:resizeHandles val="exact"/>
        </dgm:presLayoutVars>
      </dgm:prSet>
      <dgm:spPr/>
    </dgm:pt>
    <dgm:pt modelId="{6688089C-3E68-DD45-B973-686E669C81D2}" type="pres">
      <dgm:prSet presAssocID="{8C6ECF10-1BFB-EC4D-9F3E-18B307DE1A12}" presName="circ1" presStyleLbl="vennNode1" presStyleIdx="0" presStyleCnt="2"/>
      <dgm:spPr/>
      <dgm:t>
        <a:bodyPr/>
        <a:lstStyle/>
        <a:p>
          <a:endParaRPr lang="en-US"/>
        </a:p>
      </dgm:t>
    </dgm:pt>
    <dgm:pt modelId="{1B718281-3536-F841-BE44-C4D262507306}" type="pres">
      <dgm:prSet presAssocID="{8C6ECF10-1BFB-EC4D-9F3E-18B307DE1A12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2279F42-BBA9-FB44-B539-82ECF3D8EA80}" type="pres">
      <dgm:prSet presAssocID="{27FDE2E9-381B-1549-92F9-781976C545AD}" presName="circ2" presStyleLbl="vennNode1" presStyleIdx="1" presStyleCnt="2"/>
      <dgm:spPr/>
      <dgm:t>
        <a:bodyPr/>
        <a:lstStyle/>
        <a:p>
          <a:endParaRPr lang="en-US"/>
        </a:p>
      </dgm:t>
    </dgm:pt>
    <dgm:pt modelId="{7D18D8BF-8823-F646-8D9B-AA34E15206FA}" type="pres">
      <dgm:prSet presAssocID="{27FDE2E9-381B-1549-92F9-781976C545AD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BD9934DD-AC53-6449-A65E-9A3BDCEE5E48}" type="presOf" srcId="{C38D11D9-7165-9944-B73E-3C335D0661F8}" destId="{274CC297-95AE-EE47-B37B-C0A43FB8DA34}" srcOrd="0" destOrd="0" presId="urn:microsoft.com/office/officeart/2005/8/layout/venn1"/>
    <dgm:cxn modelId="{2A1309BE-83D4-464A-A541-0CE66AFCE701}" type="presOf" srcId="{27FDE2E9-381B-1549-92F9-781976C545AD}" destId="{72279F42-BBA9-FB44-B539-82ECF3D8EA80}" srcOrd="0" destOrd="0" presId="urn:microsoft.com/office/officeart/2005/8/layout/venn1"/>
    <dgm:cxn modelId="{CFD490F6-3248-5C4E-96CA-7B17DC953B27}" srcId="{C38D11D9-7165-9944-B73E-3C335D0661F8}" destId="{8C6ECF10-1BFB-EC4D-9F3E-18B307DE1A12}" srcOrd="0" destOrd="0" parTransId="{EE4156B1-880A-B545-9CA3-992C08F86B3A}" sibTransId="{C74DDEAD-0A6A-FC44-A03C-93EF85EFA0AF}"/>
    <dgm:cxn modelId="{375EE67E-D2EC-114B-BDD8-C28EC5D5B11A}" srcId="{C38D11D9-7165-9944-B73E-3C335D0661F8}" destId="{27FDE2E9-381B-1549-92F9-781976C545AD}" srcOrd="1" destOrd="0" parTransId="{1E79F6D0-B838-E24E-ADA4-E4D55DAA6380}" sibTransId="{ACF14A6D-560C-D241-A93D-0B4047318647}"/>
    <dgm:cxn modelId="{F4545FA4-43D2-5447-A423-DAA54F898EE8}" type="presOf" srcId="{8C6ECF10-1BFB-EC4D-9F3E-18B307DE1A12}" destId="{6688089C-3E68-DD45-B973-686E669C81D2}" srcOrd="0" destOrd="0" presId="urn:microsoft.com/office/officeart/2005/8/layout/venn1"/>
    <dgm:cxn modelId="{AB8D1351-10D7-7C49-8673-099E4688734E}" type="presOf" srcId="{27FDE2E9-381B-1549-92F9-781976C545AD}" destId="{7D18D8BF-8823-F646-8D9B-AA34E15206FA}" srcOrd="1" destOrd="0" presId="urn:microsoft.com/office/officeart/2005/8/layout/venn1"/>
    <dgm:cxn modelId="{935BC180-F5C5-1047-99B0-BAA9A750B54B}" type="presOf" srcId="{8C6ECF10-1BFB-EC4D-9F3E-18B307DE1A12}" destId="{1B718281-3536-F841-BE44-C4D262507306}" srcOrd="1" destOrd="0" presId="urn:microsoft.com/office/officeart/2005/8/layout/venn1"/>
    <dgm:cxn modelId="{0C3D2118-E9ED-9148-BE05-3D34ECC9258D}" type="presParOf" srcId="{274CC297-95AE-EE47-B37B-C0A43FB8DA34}" destId="{6688089C-3E68-DD45-B973-686E669C81D2}" srcOrd="0" destOrd="0" presId="urn:microsoft.com/office/officeart/2005/8/layout/venn1"/>
    <dgm:cxn modelId="{3209B417-7CEA-074C-BF4A-23E83076AAB3}" type="presParOf" srcId="{274CC297-95AE-EE47-B37B-C0A43FB8DA34}" destId="{1B718281-3536-F841-BE44-C4D262507306}" srcOrd="1" destOrd="0" presId="urn:microsoft.com/office/officeart/2005/8/layout/venn1"/>
    <dgm:cxn modelId="{ADB5824B-1C97-CC42-A056-644A9D2F72C6}" type="presParOf" srcId="{274CC297-95AE-EE47-B37B-C0A43FB8DA34}" destId="{72279F42-BBA9-FB44-B539-82ECF3D8EA80}" srcOrd="2" destOrd="0" presId="urn:microsoft.com/office/officeart/2005/8/layout/venn1"/>
    <dgm:cxn modelId="{BF59BEED-7DA7-B347-8CF7-B283AA78ABDA}" type="presParOf" srcId="{274CC297-95AE-EE47-B37B-C0A43FB8DA34}" destId="{7D18D8BF-8823-F646-8D9B-AA34E15206FA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CF66776-D6C5-374A-B2D5-8158CC1E3DDA}" type="doc">
      <dgm:prSet loTypeId="urn:microsoft.com/office/officeart/2005/8/layout/venn1" loCatId="relationship" qsTypeId="urn:microsoft.com/office/officeart/2005/8/quickstyle/simple4" qsCatId="simple" csTypeId="urn:microsoft.com/office/officeart/2005/8/colors/accent1_2" csCatId="accent1" phldr="1"/>
      <dgm:spPr/>
    </dgm:pt>
    <dgm:pt modelId="{D3388911-A390-B949-AC7A-3C78FFC3BF88}">
      <dgm:prSet phldrT="[Text]" phldr="1"/>
      <dgm:spPr/>
      <dgm:t>
        <a:bodyPr/>
        <a:lstStyle/>
        <a:p>
          <a:endParaRPr lang="en-US"/>
        </a:p>
      </dgm:t>
    </dgm:pt>
    <dgm:pt modelId="{0081AA23-23F8-7D42-87A3-44CAA1AADC42}" type="parTrans" cxnId="{8237AF22-2F65-6B48-9D5A-7ECFF14999D7}">
      <dgm:prSet/>
      <dgm:spPr/>
      <dgm:t>
        <a:bodyPr/>
        <a:lstStyle/>
        <a:p>
          <a:endParaRPr lang="en-US"/>
        </a:p>
      </dgm:t>
    </dgm:pt>
    <dgm:pt modelId="{C4BB8EA4-6E20-4D4B-912D-41AEABCBE462}" type="sibTrans" cxnId="{8237AF22-2F65-6B48-9D5A-7ECFF14999D7}">
      <dgm:prSet/>
      <dgm:spPr/>
      <dgm:t>
        <a:bodyPr/>
        <a:lstStyle/>
        <a:p>
          <a:endParaRPr lang="en-US"/>
        </a:p>
      </dgm:t>
    </dgm:pt>
    <dgm:pt modelId="{F10C2B7C-0CB4-754C-BF2D-A504EB551636}">
      <dgm:prSet/>
      <dgm:spPr/>
      <dgm:t>
        <a:bodyPr/>
        <a:lstStyle/>
        <a:p>
          <a:endParaRPr lang="en-US"/>
        </a:p>
      </dgm:t>
    </dgm:pt>
    <dgm:pt modelId="{83206176-9F6D-8A4A-9738-938EBC07C5D3}" type="parTrans" cxnId="{9292DC05-5578-F947-933C-49114E7BA890}">
      <dgm:prSet/>
      <dgm:spPr/>
      <dgm:t>
        <a:bodyPr/>
        <a:lstStyle/>
        <a:p>
          <a:endParaRPr lang="en-US"/>
        </a:p>
      </dgm:t>
    </dgm:pt>
    <dgm:pt modelId="{8F0188D2-88E8-E84B-A331-D421C0F9B3CC}" type="sibTrans" cxnId="{9292DC05-5578-F947-933C-49114E7BA890}">
      <dgm:prSet/>
      <dgm:spPr/>
      <dgm:t>
        <a:bodyPr/>
        <a:lstStyle/>
        <a:p>
          <a:endParaRPr lang="en-US"/>
        </a:p>
      </dgm:t>
    </dgm:pt>
    <dgm:pt modelId="{44834607-8757-FF4B-A70A-9CBA4FCE73C8}" type="pres">
      <dgm:prSet presAssocID="{7CF66776-D6C5-374A-B2D5-8158CC1E3DDA}" presName="compositeShape" presStyleCnt="0">
        <dgm:presLayoutVars>
          <dgm:chMax val="7"/>
          <dgm:dir/>
          <dgm:resizeHandles val="exact"/>
        </dgm:presLayoutVars>
      </dgm:prSet>
      <dgm:spPr/>
    </dgm:pt>
    <dgm:pt modelId="{5E39D25D-1148-B646-A858-1801B94B3BE3}" type="pres">
      <dgm:prSet presAssocID="{F10C2B7C-0CB4-754C-BF2D-A504EB551636}" presName="circ1" presStyleLbl="vennNode1" presStyleIdx="0" presStyleCnt="2"/>
      <dgm:spPr/>
      <dgm:t>
        <a:bodyPr/>
        <a:lstStyle/>
        <a:p>
          <a:endParaRPr lang="en-US"/>
        </a:p>
      </dgm:t>
    </dgm:pt>
    <dgm:pt modelId="{EF96397E-4D2E-E848-AFE1-BDF61D008634}" type="pres">
      <dgm:prSet presAssocID="{F10C2B7C-0CB4-754C-BF2D-A504EB551636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202AC64-3BE8-2349-A93E-2EE9401DBE95}" type="pres">
      <dgm:prSet presAssocID="{D3388911-A390-B949-AC7A-3C78FFC3BF88}" presName="circ2" presStyleLbl="vennNode1" presStyleIdx="1" presStyleCnt="2" custLinFactNeighborX="423" custLinFactNeighborY="4688"/>
      <dgm:spPr/>
      <dgm:t>
        <a:bodyPr/>
        <a:lstStyle/>
        <a:p>
          <a:endParaRPr lang="en-US"/>
        </a:p>
      </dgm:t>
    </dgm:pt>
    <dgm:pt modelId="{B8CF2CFA-E61E-F042-92AC-451D983191E9}" type="pres">
      <dgm:prSet presAssocID="{D3388911-A390-B949-AC7A-3C78FFC3BF88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BCDB346-1A3E-EA46-B1E1-0C00A0D3A0E3}" type="presOf" srcId="{D3388911-A390-B949-AC7A-3C78FFC3BF88}" destId="{2202AC64-3BE8-2349-A93E-2EE9401DBE95}" srcOrd="0" destOrd="0" presId="urn:microsoft.com/office/officeart/2005/8/layout/venn1"/>
    <dgm:cxn modelId="{23BE4305-2B74-6E42-90FC-3A82449BF891}" type="presOf" srcId="{D3388911-A390-B949-AC7A-3C78FFC3BF88}" destId="{B8CF2CFA-E61E-F042-92AC-451D983191E9}" srcOrd="1" destOrd="0" presId="urn:microsoft.com/office/officeart/2005/8/layout/venn1"/>
    <dgm:cxn modelId="{9292DC05-5578-F947-933C-49114E7BA890}" srcId="{7CF66776-D6C5-374A-B2D5-8158CC1E3DDA}" destId="{F10C2B7C-0CB4-754C-BF2D-A504EB551636}" srcOrd="0" destOrd="0" parTransId="{83206176-9F6D-8A4A-9738-938EBC07C5D3}" sibTransId="{8F0188D2-88E8-E84B-A331-D421C0F9B3CC}"/>
    <dgm:cxn modelId="{AA055DCA-D59B-C74E-99F0-800B6DF34204}" type="presOf" srcId="{7CF66776-D6C5-374A-B2D5-8158CC1E3DDA}" destId="{44834607-8757-FF4B-A70A-9CBA4FCE73C8}" srcOrd="0" destOrd="0" presId="urn:microsoft.com/office/officeart/2005/8/layout/venn1"/>
    <dgm:cxn modelId="{8237AF22-2F65-6B48-9D5A-7ECFF14999D7}" srcId="{7CF66776-D6C5-374A-B2D5-8158CC1E3DDA}" destId="{D3388911-A390-B949-AC7A-3C78FFC3BF88}" srcOrd="1" destOrd="0" parTransId="{0081AA23-23F8-7D42-87A3-44CAA1AADC42}" sibTransId="{C4BB8EA4-6E20-4D4B-912D-41AEABCBE462}"/>
    <dgm:cxn modelId="{B392378C-E890-1043-9711-70DCA66186D3}" type="presOf" srcId="{F10C2B7C-0CB4-754C-BF2D-A504EB551636}" destId="{5E39D25D-1148-B646-A858-1801B94B3BE3}" srcOrd="0" destOrd="0" presId="urn:microsoft.com/office/officeart/2005/8/layout/venn1"/>
    <dgm:cxn modelId="{F81F41E6-010C-3547-86FE-BB81396EAE2D}" type="presOf" srcId="{F10C2B7C-0CB4-754C-BF2D-A504EB551636}" destId="{EF96397E-4D2E-E848-AFE1-BDF61D008634}" srcOrd="1" destOrd="0" presId="urn:microsoft.com/office/officeart/2005/8/layout/venn1"/>
    <dgm:cxn modelId="{31ED4C22-CED9-B34B-A78A-8613F3A08F24}" type="presParOf" srcId="{44834607-8757-FF4B-A70A-9CBA4FCE73C8}" destId="{5E39D25D-1148-B646-A858-1801B94B3BE3}" srcOrd="0" destOrd="0" presId="urn:microsoft.com/office/officeart/2005/8/layout/venn1"/>
    <dgm:cxn modelId="{E660CA1F-23CC-B945-9953-997C9C268DBE}" type="presParOf" srcId="{44834607-8757-FF4B-A70A-9CBA4FCE73C8}" destId="{EF96397E-4D2E-E848-AFE1-BDF61D008634}" srcOrd="1" destOrd="0" presId="urn:microsoft.com/office/officeart/2005/8/layout/venn1"/>
    <dgm:cxn modelId="{F05E147E-905F-9E40-8655-5DD3EF6EBAFE}" type="presParOf" srcId="{44834607-8757-FF4B-A70A-9CBA4FCE73C8}" destId="{2202AC64-3BE8-2349-A93E-2EE9401DBE95}" srcOrd="2" destOrd="0" presId="urn:microsoft.com/office/officeart/2005/8/layout/venn1"/>
    <dgm:cxn modelId="{2D26FBCE-BBDB-8744-B070-F3696C26EF42}" type="presParOf" srcId="{44834607-8757-FF4B-A70A-9CBA4FCE73C8}" destId="{B8CF2CFA-E61E-F042-92AC-451D983191E9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6688089C-3E68-DD45-B973-686E669C81D2}">
      <dsp:nvSpPr>
        <dsp:cNvPr id="0" name=""/>
        <dsp:cNvSpPr/>
      </dsp:nvSpPr>
      <dsp:spPr>
        <a:xfrm>
          <a:off x="137159" y="340360"/>
          <a:ext cx="3383280" cy="3383279"/>
        </a:xfrm>
        <a:prstGeom prst="ellipse">
          <a:avLst/>
        </a:prstGeom>
        <a:gradFill rotWithShape="0">
          <a:gsLst>
            <a:gs pos="0">
              <a:schemeClr val="accent1">
                <a:alpha val="50000"/>
                <a:hueOff val="0"/>
                <a:satOff val="0"/>
                <a:lumOff val="0"/>
                <a:alphaOff val="0"/>
                <a:tint val="98000"/>
                <a:shade val="25000"/>
                <a:satMod val="250000"/>
              </a:schemeClr>
            </a:gs>
            <a:gs pos="68000">
              <a:schemeClr val="accent1">
                <a:alpha val="50000"/>
                <a:hueOff val="0"/>
                <a:satOff val="0"/>
                <a:lumOff val="0"/>
                <a:alphaOff val="0"/>
                <a:tint val="86000"/>
                <a:satMod val="115000"/>
              </a:schemeClr>
            </a:gs>
            <a:gs pos="100000">
              <a:schemeClr val="accent1">
                <a:alpha val="50000"/>
                <a:hueOff val="0"/>
                <a:satOff val="0"/>
                <a:lumOff val="0"/>
                <a:alphaOff val="0"/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578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800" kern="1200" dirty="0"/>
        </a:p>
      </dsp:txBody>
      <dsp:txXfrm>
        <a:off x="609599" y="739321"/>
        <a:ext cx="1950720" cy="2585357"/>
      </dsp:txXfrm>
    </dsp:sp>
    <dsp:sp modelId="{72279F42-BBA9-FB44-B539-82ECF3D8EA80}">
      <dsp:nvSpPr>
        <dsp:cNvPr id="0" name=""/>
        <dsp:cNvSpPr/>
      </dsp:nvSpPr>
      <dsp:spPr>
        <a:xfrm>
          <a:off x="2575559" y="340360"/>
          <a:ext cx="3383280" cy="3383279"/>
        </a:xfrm>
        <a:prstGeom prst="ellipse">
          <a:avLst/>
        </a:prstGeom>
        <a:gradFill rotWithShape="0">
          <a:gsLst>
            <a:gs pos="0">
              <a:schemeClr val="accent1">
                <a:alpha val="50000"/>
                <a:hueOff val="0"/>
                <a:satOff val="0"/>
                <a:lumOff val="0"/>
                <a:alphaOff val="0"/>
                <a:tint val="98000"/>
                <a:shade val="25000"/>
                <a:satMod val="250000"/>
              </a:schemeClr>
            </a:gs>
            <a:gs pos="68000">
              <a:schemeClr val="accent1">
                <a:alpha val="50000"/>
                <a:hueOff val="0"/>
                <a:satOff val="0"/>
                <a:lumOff val="0"/>
                <a:alphaOff val="0"/>
                <a:tint val="86000"/>
                <a:satMod val="115000"/>
              </a:schemeClr>
            </a:gs>
            <a:gs pos="100000">
              <a:schemeClr val="accent1">
                <a:alpha val="50000"/>
                <a:hueOff val="0"/>
                <a:satOff val="0"/>
                <a:lumOff val="0"/>
                <a:alphaOff val="0"/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578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800" kern="1200" dirty="0"/>
        </a:p>
      </dsp:txBody>
      <dsp:txXfrm>
        <a:off x="3535680" y="739321"/>
        <a:ext cx="1950720" cy="2585357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5E39D25D-1148-B646-A858-1801B94B3BE3}">
      <dsp:nvSpPr>
        <dsp:cNvPr id="0" name=""/>
        <dsp:cNvSpPr/>
      </dsp:nvSpPr>
      <dsp:spPr>
        <a:xfrm>
          <a:off x="984221" y="9951"/>
          <a:ext cx="3638683" cy="3638683"/>
        </a:xfrm>
        <a:prstGeom prst="ellipse">
          <a:avLst/>
        </a:prstGeom>
        <a:gradFill rotWithShape="0">
          <a:gsLst>
            <a:gs pos="0">
              <a:schemeClr val="accent1">
                <a:alpha val="50000"/>
                <a:hueOff val="0"/>
                <a:satOff val="0"/>
                <a:lumOff val="0"/>
                <a:alphaOff val="0"/>
                <a:tint val="98000"/>
                <a:shade val="25000"/>
                <a:satMod val="250000"/>
              </a:schemeClr>
            </a:gs>
            <a:gs pos="68000">
              <a:schemeClr val="accent1">
                <a:alpha val="50000"/>
                <a:hueOff val="0"/>
                <a:satOff val="0"/>
                <a:lumOff val="0"/>
                <a:alphaOff val="0"/>
                <a:tint val="86000"/>
                <a:satMod val="115000"/>
              </a:schemeClr>
            </a:gs>
            <a:gs pos="100000">
              <a:schemeClr val="accent1">
                <a:alpha val="50000"/>
                <a:hueOff val="0"/>
                <a:satOff val="0"/>
                <a:lumOff val="0"/>
                <a:alphaOff val="0"/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500" kern="1200"/>
        </a:p>
      </dsp:txBody>
      <dsp:txXfrm>
        <a:off x="1492325" y="439030"/>
        <a:ext cx="2097979" cy="2780525"/>
      </dsp:txXfrm>
    </dsp:sp>
    <dsp:sp modelId="{2202AC64-3BE8-2349-A93E-2EE9401DBE95}">
      <dsp:nvSpPr>
        <dsp:cNvPr id="0" name=""/>
        <dsp:cNvSpPr/>
      </dsp:nvSpPr>
      <dsp:spPr>
        <a:xfrm>
          <a:off x="3622087" y="19902"/>
          <a:ext cx="3638683" cy="3638683"/>
        </a:xfrm>
        <a:prstGeom prst="ellipse">
          <a:avLst/>
        </a:prstGeom>
        <a:gradFill rotWithShape="0">
          <a:gsLst>
            <a:gs pos="0">
              <a:schemeClr val="accent1">
                <a:alpha val="50000"/>
                <a:hueOff val="0"/>
                <a:satOff val="0"/>
                <a:lumOff val="0"/>
                <a:alphaOff val="0"/>
                <a:tint val="98000"/>
                <a:shade val="25000"/>
                <a:satMod val="250000"/>
              </a:schemeClr>
            </a:gs>
            <a:gs pos="68000">
              <a:schemeClr val="accent1">
                <a:alpha val="50000"/>
                <a:hueOff val="0"/>
                <a:satOff val="0"/>
                <a:lumOff val="0"/>
                <a:alphaOff val="0"/>
                <a:tint val="86000"/>
                <a:satMod val="115000"/>
              </a:schemeClr>
            </a:gs>
            <a:gs pos="100000">
              <a:schemeClr val="accent1">
                <a:alpha val="50000"/>
                <a:hueOff val="0"/>
                <a:satOff val="0"/>
                <a:lumOff val="0"/>
                <a:alphaOff val="0"/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800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300" kern="1200"/>
        </a:p>
      </dsp:txBody>
      <dsp:txXfrm>
        <a:off x="4654686" y="448981"/>
        <a:ext cx="2097979" cy="278052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4E8E237F-CA16-3B41-8F81-E14E9D9E0FC0}" type="datetimeFigureOut">
              <a:rPr lang="en-US" smtClean="0"/>
              <a:pPr/>
              <a:t>2/3/11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A2191CE2-CEAE-214B-94D5-94B68CFE540F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jpe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4" Type="http://schemas.openxmlformats.org/officeDocument/2006/relationships/diagramQuickStyle" Target="../diagrams/quickStyle2.xml"/><Relationship Id="rId5" Type="http://schemas.openxmlformats.org/officeDocument/2006/relationships/diagramColors" Target="../diagrams/colors2.xml"/><Relationship Id="rId6" Type="http://schemas.microsoft.com/office/2007/relationships/diagramDrawing" Target="../diagrams/drawing2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Compare and Contrast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And Making Connections Between Texts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are they?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Compare?</a:t>
            </a:r>
          </a:p>
          <a:p>
            <a:pPr lvl="1">
              <a:buFont typeface="Lucida Grande"/>
              <a:buChar char="="/>
            </a:pPr>
            <a:r>
              <a:rPr lang="en-US" sz="3000" dirty="0" smtClean="0"/>
              <a:t>Look for similarities.</a:t>
            </a:r>
          </a:p>
          <a:p>
            <a:pPr lvl="1">
              <a:buFont typeface="Lucida Grande"/>
              <a:buChar char="="/>
            </a:pPr>
            <a:r>
              <a:rPr lang="en-US" sz="3000" dirty="0" smtClean="0"/>
              <a:t>Ask yourself: What is the same?</a:t>
            </a:r>
          </a:p>
          <a:p>
            <a:r>
              <a:rPr lang="en-US" sz="3200" dirty="0" smtClean="0"/>
              <a:t>Contrast?</a:t>
            </a:r>
          </a:p>
          <a:p>
            <a:pPr lvl="1">
              <a:buFont typeface="Lucida Grande"/>
              <a:buChar char="="/>
            </a:pPr>
            <a:r>
              <a:rPr lang="en-US" sz="3000" dirty="0" smtClean="0"/>
              <a:t>Look for differences.</a:t>
            </a:r>
          </a:p>
          <a:p>
            <a:pPr lvl="1">
              <a:buFont typeface="Lucida Grande"/>
              <a:buChar char="="/>
            </a:pPr>
            <a:r>
              <a:rPr lang="en-US" sz="3000" dirty="0" smtClean="0"/>
              <a:t>Ask yourself: What is different?</a:t>
            </a:r>
          </a:p>
        </p:txBody>
      </p:sp>
      <p:pic>
        <p:nvPicPr>
          <p:cNvPr id="4" name="Picture 3" descr="Brain-Power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886687" y="704088"/>
            <a:ext cx="2265985" cy="2265985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So, why should I care?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Comparing and contrasting</a:t>
            </a:r>
          </a:p>
          <a:p>
            <a:pPr lvl="2"/>
            <a:r>
              <a:rPr lang="en-US" sz="3200" dirty="0" smtClean="0"/>
              <a:t>Makes you pick out important details</a:t>
            </a:r>
          </a:p>
          <a:p>
            <a:pPr lvl="2"/>
            <a:r>
              <a:rPr lang="en-US" sz="3200" dirty="0" smtClean="0"/>
              <a:t>Helps you make decisions (ex. picking out a new video game)</a:t>
            </a:r>
          </a:p>
          <a:p>
            <a:pPr lvl="2"/>
            <a:r>
              <a:rPr lang="en-US" sz="3200" dirty="0" smtClean="0"/>
              <a:t>Can help you think through something before you do it</a:t>
            </a:r>
          </a:p>
          <a:p>
            <a:pPr lvl="2"/>
            <a:r>
              <a:rPr lang="en-US" sz="3200" dirty="0" smtClean="0"/>
              <a:t>Is something that everyone can </a:t>
            </a:r>
            <a:r>
              <a:rPr lang="en-US" sz="3200" dirty="0" err="1" smtClean="0"/>
              <a:t>do</a:t>
            </a:r>
            <a:r>
              <a:rPr lang="en-US" sz="3200" dirty="0" err="1" smtClean="0">
                <a:sym typeface="Wingdings"/>
              </a:rPr>
              <a:t></a:t>
            </a:r>
            <a:endParaRPr lang="en-US" sz="3200" dirty="0" smtClean="0">
              <a:sym typeface="Wingdings"/>
            </a:endParaRPr>
          </a:p>
          <a:p>
            <a:pPr lvl="2">
              <a:buNone/>
            </a:pPr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5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Think about connections…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Think about a time you saw a movie and read the same book…</a:t>
            </a:r>
          </a:p>
          <a:p>
            <a:r>
              <a:rPr lang="en-US" dirty="0" smtClean="0"/>
              <a:t>Imagine telling your parents what happened at school vs. what a teacher might say…</a:t>
            </a:r>
          </a:p>
          <a:p>
            <a:r>
              <a:rPr lang="en-US" dirty="0" smtClean="0"/>
              <a:t>Imagine reading in a Social Studies book about Denmark during WWII and how it might compare with Number the Stars.</a:t>
            </a:r>
          </a:p>
          <a:p>
            <a:r>
              <a:rPr lang="en-US" dirty="0" smtClean="0"/>
              <a:t>Text to world, text to self, text to text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1 Way to Compare and Contrast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3200" dirty="0" smtClean="0"/>
              <a:t>Venn Diagram</a:t>
            </a:r>
          </a:p>
          <a:p>
            <a:pPr>
              <a:buNone/>
            </a:pPr>
            <a:endParaRPr lang="en-US" sz="3200" dirty="0" smtClean="0"/>
          </a:p>
        </p:txBody>
      </p:sp>
      <p:graphicFrame>
        <p:nvGraphicFramePr>
          <p:cNvPr id="6" name="Diagram 5"/>
          <p:cNvGraphicFramePr/>
          <p:nvPr/>
        </p:nvGraphicFramePr>
        <p:xfrm>
          <a:off x="1524000" y="2503614"/>
          <a:ext cx="6096000" cy="4064000"/>
        </p:xfrm>
        <a:graphic>
          <a:graphicData uri="http://schemas.openxmlformats.org/drawingml/2006/diagram">
            <a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900" decel="100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Graphic spid="6" grpId="0">
        <p:bldAsOne/>
      </p:bldGraphic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317343"/>
          <a:ext cx="8229600" cy="3658586"/>
        </p:xfrm>
        <a:graphic>
          <a:graphicData uri="http://schemas.openxmlformats.org/drawingml/2006/diagram">
            <a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2208398" y="909819"/>
            <a:ext cx="19524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Batman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5345650" y="909819"/>
            <a:ext cx="15544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Superman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AsOne/>
      </p:bldGraphic>
      <p:bldP spid="3" grpId="0"/>
      <p:bldP spid="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So…Think, Pair, Share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What does it mean if I ask you to Compare and Contrast?</a:t>
            </a:r>
          </a:p>
          <a:p>
            <a:r>
              <a:rPr lang="en-US" sz="3200" dirty="0" smtClean="0"/>
              <a:t>How can a Venn Diagram help you?</a:t>
            </a:r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ＭＳ Ｐ明朝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Flow.thmx</Template>
  <TotalTime>530</TotalTime>
  <Words>190</Words>
  <Application>Microsoft Macintosh PowerPoint</Application>
  <PresentationFormat>On-screen Show (4:3)</PresentationFormat>
  <Paragraphs>27</Paragraphs>
  <Slides>7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Flow</vt:lpstr>
      <vt:lpstr>Compare and Contrast</vt:lpstr>
      <vt:lpstr>What are they?</vt:lpstr>
      <vt:lpstr>So, why should I care?</vt:lpstr>
      <vt:lpstr>Think about connections…</vt:lpstr>
      <vt:lpstr>1 Way to Compare and Contrast</vt:lpstr>
      <vt:lpstr>Slide 6</vt:lpstr>
      <vt:lpstr>So…Think, Pair, Share</vt:lpstr>
    </vt:vector>
  </TitlesOfParts>
  <Company>Lakeview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Compare and Contrast</dc:title>
  <dc:creator>Eiler, Tim</dc:creator>
  <cp:lastModifiedBy>Eiler, Tim</cp:lastModifiedBy>
  <cp:revision>8</cp:revision>
  <dcterms:created xsi:type="dcterms:W3CDTF">2011-02-03T13:26:35Z</dcterms:created>
  <dcterms:modified xsi:type="dcterms:W3CDTF">2011-02-03T13:29:00Z</dcterms:modified>
</cp:coreProperties>
</file>

<file path=docProps/thumbnail.jpeg>
</file>