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Default Extension="tiff" ContentType="image/tiff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EF74F-F468-EE47-9142-B1E23FABEA04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69A65-6B7B-B047-B805-A8A1591D11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EF74F-F468-EE47-9142-B1E23FABEA04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69A65-6B7B-B047-B805-A8A1591D11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EF74F-F468-EE47-9142-B1E23FABEA04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69A65-6B7B-B047-B805-A8A1591D11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EF74F-F468-EE47-9142-B1E23FABEA04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69A65-6B7B-B047-B805-A8A1591D11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EF74F-F468-EE47-9142-B1E23FABEA04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69A65-6B7B-B047-B805-A8A1591D11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EF74F-F468-EE47-9142-B1E23FABEA04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69A65-6B7B-B047-B805-A8A1591D11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EF74F-F468-EE47-9142-B1E23FABEA04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69A65-6B7B-B047-B805-A8A1591D11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EF74F-F468-EE47-9142-B1E23FABEA04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69A65-6B7B-B047-B805-A8A1591D11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EF74F-F468-EE47-9142-B1E23FABEA04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69A65-6B7B-B047-B805-A8A1591D11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EF74F-F468-EE47-9142-B1E23FABEA04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69A65-6B7B-B047-B805-A8A1591D11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EF74F-F468-EE47-9142-B1E23FABEA04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69A65-6B7B-B047-B805-A8A1591D11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EF74F-F468-EE47-9142-B1E23FABEA04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69A65-6B7B-B047-B805-A8A1591D11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Fantasy and Realism</a:t>
            </a:r>
            <a:endParaRPr lang="en-US" dirty="0"/>
          </a:p>
        </p:txBody>
      </p:sp>
      <p:pic>
        <p:nvPicPr>
          <p:cNvPr id="4" name="Picture 3" descr="gandalf-270x3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434926">
            <a:off x="685800" y="225425"/>
            <a:ext cx="1714500" cy="1905000"/>
          </a:xfrm>
          <a:prstGeom prst="rect">
            <a:avLst/>
          </a:prstGeom>
        </p:spPr>
      </p:pic>
      <p:pic>
        <p:nvPicPr>
          <p:cNvPr id="5" name="Picture 4" descr="nissan-tita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202922">
            <a:off x="675747" y="3997592"/>
            <a:ext cx="2463419" cy="1847564"/>
          </a:xfrm>
          <a:prstGeom prst="rect">
            <a:avLst/>
          </a:prstGeom>
        </p:spPr>
      </p:pic>
      <p:pic>
        <p:nvPicPr>
          <p:cNvPr id="6" name="Picture 5" descr="Black_Drago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737048">
            <a:off x="6093366" y="3847623"/>
            <a:ext cx="2523909" cy="1892932"/>
          </a:xfrm>
          <a:prstGeom prst="rect">
            <a:avLst/>
          </a:prstGeom>
        </p:spPr>
      </p:pic>
      <p:pic>
        <p:nvPicPr>
          <p:cNvPr id="7" name="Picture 6" descr="tre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90994">
            <a:off x="6025295" y="463578"/>
            <a:ext cx="2432905" cy="18976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Fantasy?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Out of this world</a:t>
            </a:r>
            <a:endParaRPr lang="en-US" dirty="0" smtClean="0"/>
          </a:p>
          <a:p>
            <a:pPr algn="ctr"/>
            <a:r>
              <a:rPr lang="en-US" dirty="0" smtClean="0"/>
              <a:t>Fantastic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Realism?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Real</a:t>
            </a:r>
          </a:p>
          <a:p>
            <a:pPr algn="ctr"/>
            <a:r>
              <a:rPr lang="en-US" dirty="0" smtClean="0"/>
              <a:t>Realistic</a:t>
            </a:r>
          </a:p>
          <a:p>
            <a:pPr algn="ctr"/>
            <a:r>
              <a:rPr lang="en-US" dirty="0" smtClean="0"/>
              <a:t>It seems like it could happen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dtext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519" y="1007478"/>
            <a:ext cx="5612715" cy="4323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ardrobetext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9669" y="353284"/>
            <a:ext cx="5360126" cy="57758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08858" y="2646327"/>
            <a:ext cx="612914" cy="2616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s</a:t>
            </a:r>
            <a:r>
              <a:rPr lang="en-US" sz="1100" dirty="0" smtClean="0">
                <a:solidFill>
                  <a:schemeClr val="bg1"/>
                </a:solidFill>
              </a:rPr>
              <a:t>trange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gntext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7453" y="897532"/>
            <a:ext cx="4610320" cy="39807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aysidetext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5868" y="372381"/>
            <a:ext cx="6404103" cy="52852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25</Words>
  <Application>Microsoft Macintosh PowerPoint</Application>
  <PresentationFormat>On-screen Show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Fantasy and Realism</vt:lpstr>
      <vt:lpstr>What is Fantasy?</vt:lpstr>
      <vt:lpstr>What is Realism?</vt:lpstr>
      <vt:lpstr>Slide 4</vt:lpstr>
      <vt:lpstr>Slide 5</vt:lpstr>
      <vt:lpstr>Slide 6</vt:lpstr>
      <vt:lpstr>Slide 7</vt:lpstr>
    </vt:vector>
  </TitlesOfParts>
  <Company>Lakeview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Fantasy and Realism</dc:title>
  <dc:creator>Eiler, Tim</dc:creator>
  <cp:lastModifiedBy>Eiler, Tim</cp:lastModifiedBy>
  <cp:revision>5</cp:revision>
  <dcterms:created xsi:type="dcterms:W3CDTF">2010-10-14T12:05:53Z</dcterms:created>
  <dcterms:modified xsi:type="dcterms:W3CDTF">2010-10-14T12:13:58Z</dcterms:modified>
</cp:coreProperties>
</file>