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9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612B95-B977-4442-9298-650A8A61D0CB}" type="datetimeFigureOut">
              <a:rPr lang="en-US" smtClean="0"/>
              <a:pPr/>
              <a:t>1/26/11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5243F08-51E5-DA40-8A85-83A01C16EFB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Three You Can Find…</a:t>
            </a:r>
            <a:br>
              <a:rPr lang="en-US" dirty="0" smtClean="0"/>
            </a:br>
            <a:r>
              <a:rPr lang="en-US" dirty="0" smtClean="0"/>
              <a:t>Message, Reason, and Kind!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Genre, Purpose, and Theme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Genre=                            Purpose=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Fiction</a:t>
            </a:r>
          </a:p>
          <a:p>
            <a:r>
              <a:rPr lang="en-US" sz="3200" dirty="0" smtClean="0"/>
              <a:t>Non-Fiction</a:t>
            </a:r>
          </a:p>
          <a:p>
            <a:r>
              <a:rPr lang="en-US" sz="3200" dirty="0" smtClean="0"/>
              <a:t>Poetry</a:t>
            </a:r>
          </a:p>
          <a:p>
            <a:r>
              <a:rPr lang="en-US" sz="3200" dirty="0" smtClean="0"/>
              <a:t>Drama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Persuade</a:t>
            </a:r>
          </a:p>
          <a:p>
            <a:r>
              <a:rPr lang="en-US" sz="3200" dirty="0" smtClean="0"/>
              <a:t>Inform</a:t>
            </a:r>
          </a:p>
          <a:p>
            <a:r>
              <a:rPr lang="en-US" sz="3200" dirty="0" smtClean="0"/>
              <a:t>Entertain</a:t>
            </a:r>
          </a:p>
          <a:p>
            <a:r>
              <a:rPr lang="en-US" sz="3200" dirty="0" smtClean="0"/>
              <a:t>Express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943048" y="2076545"/>
            <a:ext cx="25183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Kind of Story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651240" y="1214770"/>
            <a:ext cx="18453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Reason something is written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012344" y="2909290"/>
            <a:ext cx="1701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Convince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119485" y="3613666"/>
            <a:ext cx="7209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Teach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theme?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187009" cy="341583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 author’s message, or lesson, about life</a:t>
            </a:r>
            <a:endParaRPr lang="en-US" sz="2800" dirty="0"/>
          </a:p>
        </p:txBody>
      </p:sp>
      <p:pic>
        <p:nvPicPr>
          <p:cNvPr id="8" name="Picture Placeholder 7" descr="BoPeep.tiff"/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-16221" b="-16221"/>
          <a:stretch>
            <a:fillRect/>
          </a:stretch>
        </p:blipFill>
        <p:spPr>
          <a:xfrm>
            <a:off x="3441042" y="1"/>
            <a:ext cx="5528333" cy="726237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100</TotalTime>
  <Words>55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Expo</vt:lpstr>
      <vt:lpstr>Three You Can Find… Message, Reason, and Kind!</vt:lpstr>
      <vt:lpstr>Genre=                            Purpose=</vt:lpstr>
      <vt:lpstr>What is theme?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 You Can Find… Message, Reason, and Kind!</dc:title>
  <dc:creator>Eiler, Tim</dc:creator>
  <cp:lastModifiedBy>Eiler, Tim</cp:lastModifiedBy>
  <cp:revision>3</cp:revision>
  <dcterms:created xsi:type="dcterms:W3CDTF">2011-01-26T13:55:05Z</dcterms:created>
  <dcterms:modified xsi:type="dcterms:W3CDTF">2011-01-26T13:55:42Z</dcterms:modified>
</cp:coreProperties>
</file>