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5" r:id="rId4"/>
    <p:sldId id="259" r:id="rId5"/>
    <p:sldId id="261" r:id="rId6"/>
    <p:sldId id="258" r:id="rId7"/>
    <p:sldId id="260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A5371F-7C11-A34E-BFA7-B31208C971C8}" type="datetimeFigureOut">
              <a:rPr lang="en-US" smtClean="0"/>
              <a:pPr/>
              <a:t>10/20/10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7091CF-B4D2-5945-B781-AAEEA7F7A2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 or Opinion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fact?</a:t>
            </a:r>
          </a:p>
          <a:p>
            <a:r>
              <a:rPr lang="en-US" dirty="0" smtClean="0"/>
              <a:t>What is an opinion?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act or Opinio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974"/>
            <a:ext cx="9144000" cy="5550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fact?</a:t>
            </a:r>
          </a:p>
          <a:p>
            <a:r>
              <a:rPr lang="en-US" dirty="0" smtClean="0"/>
              <a:t>What is an opinion?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Opinion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</a:t>
            </a:r>
          </a:p>
          <a:p>
            <a:r>
              <a:rPr lang="en-US" dirty="0" smtClean="0"/>
              <a:t>I feel</a:t>
            </a:r>
          </a:p>
          <a:p>
            <a:r>
              <a:rPr lang="en-US" dirty="0" smtClean="0"/>
              <a:t>I believe</a:t>
            </a:r>
          </a:p>
          <a:p>
            <a:r>
              <a:rPr lang="en-US" dirty="0" smtClean="0"/>
              <a:t>Best, greatest</a:t>
            </a:r>
          </a:p>
          <a:p>
            <a:r>
              <a:rPr lang="en-US" dirty="0" smtClean="0"/>
              <a:t>Worst</a:t>
            </a:r>
          </a:p>
          <a:p>
            <a:r>
              <a:rPr lang="en-US" dirty="0" smtClean="0"/>
              <a:t>Ugliest</a:t>
            </a:r>
          </a:p>
          <a:p>
            <a:r>
              <a:rPr lang="en-US" dirty="0" smtClean="0"/>
              <a:t>Cutest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Fact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Numbers</a:t>
            </a:r>
          </a:p>
          <a:p>
            <a:r>
              <a:rPr lang="en-US" smtClean="0"/>
              <a:t>Dates</a:t>
            </a:r>
            <a:endParaRPr lang="en-US" smtClean="0"/>
          </a:p>
          <a:p>
            <a:r>
              <a:rPr lang="en-US" smtClean="0"/>
              <a:t>Anything </a:t>
            </a:r>
            <a:r>
              <a:rPr lang="en-US" dirty="0" smtClean="0"/>
              <a:t>that you could prove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1-5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897"/>
            <a:ext cx="9144000" cy="5977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6-1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640"/>
            <a:ext cx="9144000" cy="5780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11-15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1742"/>
            <a:ext cx="9144000" cy="576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16-2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640"/>
            <a:ext cx="9144000" cy="5222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333</TotalTime>
  <Words>50</Words>
  <Application>Microsoft Macintosh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Fact or Opinion</vt:lpstr>
      <vt:lpstr>Slide 2</vt:lpstr>
      <vt:lpstr>Review</vt:lpstr>
      <vt:lpstr>Key Opinion Words</vt:lpstr>
      <vt:lpstr>Key Fact Words</vt:lpstr>
      <vt:lpstr>Slide 6</vt:lpstr>
      <vt:lpstr>Slide 7</vt:lpstr>
      <vt:lpstr>Slide 8</vt:lpstr>
      <vt:lpstr>Slide 9</vt:lpstr>
      <vt:lpstr>Review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 or Opinion</dc:title>
  <dc:creator>Eiler, Tim</dc:creator>
  <cp:lastModifiedBy>Eiler, Tim</cp:lastModifiedBy>
  <cp:revision>3</cp:revision>
  <dcterms:created xsi:type="dcterms:W3CDTF">2010-10-20T17:25:17Z</dcterms:created>
  <dcterms:modified xsi:type="dcterms:W3CDTF">2010-10-20T17:25:45Z</dcterms:modified>
</cp:coreProperties>
</file>