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8AB2570F-0AD5-9F4B-88D8-D8F466DA0A21}" type="datetimeFigureOut">
              <a:rPr lang="en-US" smtClean="0"/>
              <a:t>11/15/10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ABB665A5-9FE7-3348-9B4E-187B3B2BCAD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Inferences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inference?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inference is when you make a decision based on evidence, or…….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What you read or heard </a:t>
            </a:r>
            <a:r>
              <a:rPr lang="en-US" sz="2800" dirty="0" smtClean="0">
                <a:solidFill>
                  <a:schemeClr val="accent6"/>
                </a:solidFill>
              </a:rPr>
              <a:t>+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what you know </a:t>
            </a:r>
            <a:r>
              <a:rPr lang="en-US" sz="2800" dirty="0" smtClean="0">
                <a:solidFill>
                  <a:srgbClr val="FF33FF"/>
                </a:solidFill>
              </a:rPr>
              <a:t>=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 good guess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Eiler walked into the room today.  The kids looked at him and noticed something was wrong.  He looked pale, had a box of tissues, and was coughing.</a:t>
            </a:r>
            <a:endParaRPr lang="en-US" dirty="0"/>
          </a:p>
        </p:txBody>
      </p:sp>
      <p:pic>
        <p:nvPicPr>
          <p:cNvPr id="5" name="Picture 4" descr="i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857615"/>
            <a:ext cx="8483600" cy="3381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voice came over the loudspeaker.  “Mr. </a:t>
            </a:r>
            <a:r>
              <a:rPr lang="en-US" dirty="0" err="1" smtClean="0"/>
              <a:t>Kaltenbaugh</a:t>
            </a:r>
            <a:r>
              <a:rPr lang="en-US" dirty="0" smtClean="0"/>
              <a:t>, please report to room 125 as soon as possible.”</a:t>
            </a:r>
            <a:endParaRPr lang="en-US" dirty="0"/>
          </a:p>
        </p:txBody>
      </p:sp>
      <p:pic>
        <p:nvPicPr>
          <p:cNvPr id="4" name="Picture 3" descr="i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649589"/>
            <a:ext cx="8483600" cy="3589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to make an inference?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23</TotalTime>
  <Words>110</Words>
  <Application>Microsoft Macintosh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Exhibit</vt:lpstr>
      <vt:lpstr>Making Inferences</vt:lpstr>
      <vt:lpstr>What is an inference?</vt:lpstr>
      <vt:lpstr>For example…</vt:lpstr>
      <vt:lpstr>Another example…</vt:lpstr>
      <vt:lpstr>So…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Inferences</dc:title>
  <dc:creator>Eiler, Tim</dc:creator>
  <cp:lastModifiedBy>Eiler, Tim</cp:lastModifiedBy>
  <cp:revision>1</cp:revision>
  <dcterms:created xsi:type="dcterms:W3CDTF">2010-11-15T13:43:17Z</dcterms:created>
  <dcterms:modified xsi:type="dcterms:W3CDTF">2010-11-15T14:06:25Z</dcterms:modified>
</cp:coreProperties>
</file>