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Default Extension="gif" ContentType="image/gif"/>
  <Override PartName="/ppt/slideLayouts/slideLayout9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16" d="100"/>
          <a:sy n="116" d="100"/>
        </p:scale>
        <p:origin x="-14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8CC34-E23A-6545-871B-B682B0575D7A}" type="datetimeFigureOut">
              <a:rPr lang="en-US" smtClean="0"/>
              <a:t>10/1/10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6325D4F8-8503-7F41-ABCC-213F3666AD7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8CC34-E23A-6545-871B-B682B0575D7A}" type="datetimeFigureOut">
              <a:rPr lang="en-US" smtClean="0"/>
              <a:t>10/1/10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5D4F8-8503-7F41-ABCC-213F3666AD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8CC34-E23A-6545-871B-B682B0575D7A}" type="datetimeFigureOut">
              <a:rPr lang="en-US" smtClean="0"/>
              <a:t>10/1/10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5D4F8-8503-7F41-ABCC-213F3666AD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8CC34-E23A-6545-871B-B682B0575D7A}" type="datetimeFigureOut">
              <a:rPr lang="en-US" smtClean="0"/>
              <a:t>10/1/10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5D4F8-8503-7F41-ABCC-213F3666AD7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8CC34-E23A-6545-871B-B682B0575D7A}" type="datetimeFigureOut">
              <a:rPr lang="en-US" smtClean="0"/>
              <a:t>10/1/10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325D4F8-8503-7F41-ABCC-213F3666AD7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8CC34-E23A-6545-871B-B682B0575D7A}" type="datetimeFigureOut">
              <a:rPr lang="en-US" smtClean="0"/>
              <a:t>10/1/10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5D4F8-8503-7F41-ABCC-213F3666AD7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8CC34-E23A-6545-871B-B682B0575D7A}" type="datetimeFigureOut">
              <a:rPr lang="en-US" smtClean="0"/>
              <a:t>10/1/10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5D4F8-8503-7F41-ABCC-213F3666AD7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8CC34-E23A-6545-871B-B682B0575D7A}" type="datetimeFigureOut">
              <a:rPr lang="en-US" smtClean="0"/>
              <a:t>10/1/10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5D4F8-8503-7F41-ABCC-213F3666AD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8CC34-E23A-6545-871B-B682B0575D7A}" type="datetimeFigureOut">
              <a:rPr lang="en-US" smtClean="0"/>
              <a:t>10/1/10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5D4F8-8503-7F41-ABCC-213F3666AD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8CC34-E23A-6545-871B-B682B0575D7A}" type="datetimeFigureOut">
              <a:rPr lang="en-US" smtClean="0"/>
              <a:t>10/1/10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5D4F8-8503-7F41-ABCC-213F3666AD7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C8CC34-E23A-6545-871B-B682B0575D7A}" type="datetimeFigureOut">
              <a:rPr lang="en-US" smtClean="0"/>
              <a:t>10/1/10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325D4F8-8503-7F41-ABCC-213F3666AD7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8C8CC34-E23A-6545-871B-B682B0575D7A}" type="datetimeFigureOut">
              <a:rPr lang="en-US" smtClean="0"/>
              <a:t>10/1/10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6325D4F8-8503-7F41-ABCC-213F3666AD7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gif"/><Relationship Id="rId3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Rudyard Kipling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Rikki-Tikki-Tavi</a:t>
            </a:r>
            <a:endParaRPr lang="en-US" dirty="0"/>
          </a:p>
        </p:txBody>
      </p:sp>
      <p:pic>
        <p:nvPicPr>
          <p:cNvPr id="4" name="Picture 3" descr="Rikki-Tikki-Tav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6572" y="769785"/>
            <a:ext cx="2459255" cy="3244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cobra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 cobra has the ability to release venom when it strikes.</a:t>
            </a:r>
          </a:p>
          <a:p>
            <a:endParaRPr lang="en-US" dirty="0" smtClean="0"/>
          </a:p>
          <a:p>
            <a:r>
              <a:rPr lang="en-US" dirty="0" smtClean="0"/>
              <a:t>Any of several very poisonous snakes of Asia and Africa.  When excited, a cobra flattens its neck so that its head seems to have a hood.</a:t>
            </a:r>
            <a:endParaRPr lang="en-US" dirty="0"/>
          </a:p>
        </p:txBody>
      </p:sp>
      <p:pic>
        <p:nvPicPr>
          <p:cNvPr id="4" name="Picture 3" descr="cobra-info0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0426" y="3627514"/>
            <a:ext cx="2703148" cy="2392286"/>
          </a:xfrm>
          <a:prstGeom prst="rect">
            <a:avLst/>
          </a:prstGeom>
        </p:spPr>
      </p:pic>
      <p:pic>
        <p:nvPicPr>
          <p:cNvPr id="5" name="Picture 4" descr="world_map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4261" y="3307759"/>
            <a:ext cx="5112539" cy="3010717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2003415" y="4604837"/>
            <a:ext cx="4057037" cy="1588"/>
          </a:xfrm>
          <a:prstGeom prst="line">
            <a:avLst/>
          </a:prstGeom>
          <a:ln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10800000" flipV="1">
            <a:off x="7144270" y="3627513"/>
            <a:ext cx="1542531" cy="616015"/>
          </a:xfrm>
          <a:prstGeom prst="line">
            <a:avLst/>
          </a:prstGeom>
          <a:ln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003415" y="4243529"/>
            <a:ext cx="12808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Africa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8057449" y="3307759"/>
            <a:ext cx="6293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Asia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4581E-6 -1.82071E-6 C -0.00295 -0.01181 -0.00608 -0.02154 -0.01563 -0.02571 C -0.01893 -0.04494 -0.04828 -0.04679 -0.05991 -0.04795 C -0.10333 -0.04702 -0.11427 -0.05119 -0.14484 -0.03683 C -0.17627 -0.03822 -0.20233 -0.04355 -0.23359 -0.04471 C -0.23445 -0.04494 -0.24956 -0.04864 -0.25147 -0.04471 C -0.25304 -0.04216 -0.25252 -0.03822 -0.25391 -0.03521 C -0.2579 -0.02756 -0.25964 -0.01899 -0.26346 -0.01112 C -0.25981 0.00834 -0.22803 0.00556 -0.21917 0.00626 C -0.20997 0.00927 -0.20267 0.01274 -0.19277 0.01436 C -0.16585 0.02363 -0.12904 0.0095 -0.10055 0.00788 C -0.07919 0.00834 -0.04637 -0.00371 -0.02518 0.01598 C -0.02483 0.01737 -0.02501 0.01946 -0.02396 0.02062 C -0.0231 0.02178 -0.02067 0.02039 -0.02032 0.02224 C -0.01737 0.04378 -0.02813 0.04865 -0.04064 0.05119 C -0.0679 0.0505 -0.09552 0.05421 -0.12209 0.04795 C -0.1398 0.04355 -0.157 0.03892 -0.17489 0.0366 C -0.18235 0.03799 -0.186 0.041 -0.19277 0.04309 C -0.19729 0.04888 -0.20233 0.05235 -0.20719 0.05745 C -0.21031 0.06949 -0.22004 0.07366 -0.22751 0.07992 C -0.2322 0.08339 -0.23567 0.0871 -0.24071 0.08942 C -0.24418 0.10262 -0.23932 0.11768 -0.23115 0.12625 C -0.22838 0.12903 -0.22473 0.12995 -0.2216 0.1325 C -0.20041 0.15057 -0.17888 0.16377 -0.15335 0.16771 C -0.12209 0.16678 -0.09656 0.16817 -0.06704 0.15983 C -0.06443 0.15775 -0.0613 0.15729 -0.0587 0.15497 C -0.05696 0.15312 -0.05592 0.15011 -0.05384 0.14848 C -0.05106 0.14594 -0.04741 0.1457 -0.04428 0.14385 C -0.03803 0.14431 -0.03143 0.14292 -0.02518 0.14524 C -0.02327 0.1457 -0.02275 0.14941 -0.02153 0.15173 C -0.01719 0.15983 -0.01441 0.17257 -0.01198 0.18207 C -0.01163 0.18925 -0.00868 0.21566 -0.0132 0.22191 C -0.01945 0.23002 -0.02917 0.23581 -0.03716 0.23952 C -0.04342 0.24577 -0.05019 0.24577 -0.05748 0.24925 C -0.08006 0.24716 -0.08614 0.24276 -0.10542 0.23002 C -0.10941 0.22724 -0.11271 0.22493 -0.11618 0.22191 C -0.11914 0.21937 -0.12452 0.21404 -0.12452 0.21404 C -0.1266 0.20616 -0.13216 0.19898 -0.1365 0.19319 C -0.14276 0.16146 -0.13286 0.12995 -0.1233 0.10216 C -0.11896 0.08895 -0.12348 0.09521 -0.11618 0.08293 C -0.1141 0.07922 -0.11271 0.07505 -0.11011 0.07181 C -0.10594 0.06602 -0.10107 0.06324 -0.09708 0.05745 C -0.09361 0.05166 -0.08857 0.03822 -0.08857 0.03822 C -0.08701 0.0227 -0.08579 0.01761 -0.08857 -0.00162 C -0.08944 -0.00741 -0.1009 -0.01158 -0.1042 -0.01274 C -0.1075 -0.01413 -0.11375 -0.01598 -0.11375 -0.01598 C -0.12817 -0.01436 -0.124 -0.01853 -0.12938 -0.01112 " pathEditMode="relative" ptsTypes="ffffffffffffffffffffffffffffffffffffffffffffffA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5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coiled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Mr. Eiler coiled up the extension cord that he was using when he was done working in his garage.</a:t>
            </a:r>
          </a:p>
          <a:p>
            <a:endParaRPr lang="en-US" dirty="0" smtClean="0"/>
          </a:p>
          <a:p>
            <a:r>
              <a:rPr lang="en-US" dirty="0" smtClean="0"/>
              <a:t>To wind around and around, forming a pile, a tube, or a curl.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lame raccoon limped across the field trying to find food.</a:t>
            </a:r>
          </a:p>
          <a:p>
            <a:endParaRPr lang="en-US" dirty="0" smtClean="0"/>
          </a:p>
          <a:p>
            <a:r>
              <a:rPr lang="en-US" dirty="0" smtClean="0"/>
              <a:t>Not able to walk properly; having a hurt leg or foot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plunged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swimmer plunged into the water trying to make a massive splash.</a:t>
            </a:r>
          </a:p>
          <a:p>
            <a:endParaRPr lang="en-US" dirty="0" smtClean="0"/>
          </a:p>
          <a:p>
            <a:r>
              <a:rPr lang="en-US" dirty="0" smtClean="0"/>
              <a:t>To throw yourself into something suddenly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triumph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 consider it a triumph that I was able to remember my name today.</a:t>
            </a:r>
          </a:p>
          <a:p>
            <a:endParaRPr lang="en-US" dirty="0" smtClean="0"/>
          </a:p>
          <a:p>
            <a:r>
              <a:rPr lang="en-US" dirty="0" smtClean="0"/>
              <a:t>Victory or success after a great effort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ＭＳ ゴシック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ヒラギノ明朝 Pro W3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Equity.thmx</Template>
  <TotalTime>29</TotalTime>
  <Words>159</Words>
  <Application>Microsoft Macintosh PowerPoint</Application>
  <PresentationFormat>On-screen Show (4:3)</PresentationFormat>
  <Paragraphs>24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Equity</vt:lpstr>
      <vt:lpstr>Rikki-Tikki-Tavi</vt:lpstr>
      <vt:lpstr>cobra</vt:lpstr>
      <vt:lpstr>coiled</vt:lpstr>
      <vt:lpstr>lame</vt:lpstr>
      <vt:lpstr>plunged</vt:lpstr>
      <vt:lpstr>triumph</vt:lpstr>
    </vt:vector>
  </TitlesOfParts>
  <Company>Lakeview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Rikki-Tikki-Tavi</dc:title>
  <dc:creator>Eiler, Tim</dc:creator>
  <cp:lastModifiedBy>Eiler, Tim</cp:lastModifiedBy>
  <cp:revision>1</cp:revision>
  <dcterms:created xsi:type="dcterms:W3CDTF">2010-10-01T16:54:20Z</dcterms:created>
  <dcterms:modified xsi:type="dcterms:W3CDTF">2010-10-01T17:24:06Z</dcterms:modified>
</cp:coreProperties>
</file>