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48AF22C-85EF-5E45-B289-1085C98B3FA9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D9A072-80B5-5E44-8861-7EC5D20AA587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  <p:sldLayoutId id="2147483817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Squanto, Friend of the Pilgrims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Vocabulary in Context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plume from a pheasant stuck out from the back of his hat.</a:t>
            </a:r>
          </a:p>
          <a:p>
            <a:r>
              <a:rPr lang="en-US" sz="3200" dirty="0" smtClean="0"/>
              <a:t>feather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long time ago men would wear cloaks to help stay warm and dry.</a:t>
            </a:r>
          </a:p>
          <a:p>
            <a:r>
              <a:rPr lang="en-US" sz="3200" dirty="0" smtClean="0"/>
              <a:t>A coat that drapes over the shoulders, no arms in it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sly quarterback faked a throw which slowed down the large, angry linebacker.</a:t>
            </a:r>
          </a:p>
          <a:p>
            <a:r>
              <a:rPr lang="en-US" sz="3200" dirty="0" smtClean="0"/>
              <a:t>tricky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supplies were kept in the hold of the ship.</a:t>
            </a:r>
          </a:p>
          <a:p>
            <a:r>
              <a:rPr lang="en-US" sz="3200" dirty="0" smtClean="0"/>
              <a:t>Compartment in the bottom of a ship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campers made sure that they took lanterns to use at night.</a:t>
            </a:r>
          </a:p>
          <a:p>
            <a:r>
              <a:rPr lang="en-US" sz="3200" dirty="0" smtClean="0"/>
              <a:t>Small light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travelers found the inn to be a good place to rest and have dinner.</a:t>
            </a:r>
          </a:p>
          <a:p>
            <a:r>
              <a:rPr lang="en-US" sz="3200" dirty="0" smtClean="0"/>
              <a:t>Place where people eat, drink, and spend the night.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merchant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merchant sold us fancy bracelets.</a:t>
            </a:r>
          </a:p>
          <a:p>
            <a:r>
              <a:rPr lang="en-US" sz="3200" dirty="0" smtClean="0"/>
              <a:t>Someone who buys and sells goods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After a hard day at work, the weary farmer fell asleep in his chair.</a:t>
            </a:r>
          </a:p>
          <a:p>
            <a:r>
              <a:rPr lang="en-US" sz="3200" dirty="0" smtClean="0"/>
              <a:t>tired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hikers followed the trail through the woods to the top of the mountain.</a:t>
            </a:r>
          </a:p>
          <a:p>
            <a:r>
              <a:rPr lang="en-US" sz="3200" dirty="0" smtClean="0"/>
              <a:t>path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Since they had no homes when they arrived, they built huts.</a:t>
            </a:r>
          </a:p>
          <a:p>
            <a:r>
              <a:rPr lang="en-US" sz="3200" dirty="0" smtClean="0"/>
              <a:t>Small houses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</a:t>
            </a:r>
            <a:r>
              <a:rPr lang="en-US" sz="3200" dirty="0" smtClean="0"/>
              <a:t>en the large storm was coming, many ships made their way into the bay.</a:t>
            </a:r>
          </a:p>
          <a:p>
            <a:r>
              <a:rPr lang="en-US" sz="3200" dirty="0" smtClean="0"/>
              <a:t>Protected area of water where ships come in</a:t>
            </a:r>
            <a:endParaRPr lang="en-US" sz="3200" dirty="0"/>
          </a:p>
        </p:txBody>
      </p:sp>
      <p:pic>
        <p:nvPicPr>
          <p:cNvPr id="4" name="Picture 3" descr="morro-bay-complete-inc-golf-cours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983" y="1801906"/>
            <a:ext cx="5988346" cy="30294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The frightened child could only nod when he was asked if he got in trouble at school.</a:t>
            </a:r>
          </a:p>
          <a:p>
            <a:r>
              <a:rPr lang="en-US" sz="3200" dirty="0" smtClean="0"/>
              <a:t>Move the head up and down as a way to say yes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Trying to understand someone speaking a different language can be extremely difficult.</a:t>
            </a:r>
          </a:p>
          <a:p>
            <a:r>
              <a:rPr lang="en-US" sz="3200" dirty="0" smtClean="0"/>
              <a:t>The way people speak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All decisions had to go through Chief Charging Bear.</a:t>
            </a:r>
          </a:p>
          <a:p>
            <a:r>
              <a:rPr lang="en-US" sz="3200" dirty="0" smtClean="0"/>
              <a:t>Leader of an Indian tribe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crawled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Amy crawled underneath her bed to hide so that she could scare her brother.</a:t>
            </a:r>
          </a:p>
          <a:p>
            <a:r>
              <a:rPr lang="en-US" sz="3200" dirty="0" smtClean="0"/>
              <a:t>Moved on hands and knees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bowed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At the end of the performance, the singer bowed to the crowd.</a:t>
            </a:r>
          </a:p>
          <a:p>
            <a:r>
              <a:rPr lang="en-US" sz="3200" dirty="0" smtClean="0"/>
              <a:t>Bent at the waist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autumn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 autumn the leaves begin to change their colors.</a:t>
            </a:r>
          </a:p>
          <a:p>
            <a:r>
              <a:rPr lang="en-US" sz="3200" dirty="0" smtClean="0"/>
              <a:t>A season of the year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After years of being raised by wolves, Mr. Eiler had become a savage.</a:t>
            </a:r>
          </a:p>
          <a:p>
            <a:r>
              <a:rPr lang="en-US" sz="3200" dirty="0" smtClean="0"/>
              <a:t>An uncivilized person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A fierce storm rattled the house back and forth with high winds.</a:t>
            </a:r>
          </a:p>
          <a:p>
            <a:r>
              <a:rPr lang="en-US" sz="3200" dirty="0" smtClean="0"/>
              <a:t>scary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FFFFFF"/>
      </a:dk1>
      <a:lt1>
        <a:srgbClr val="000000"/>
      </a:lt1>
      <a:dk2>
        <a:srgbClr val="D28E11"/>
      </a:dk2>
      <a:lt2>
        <a:srgbClr val="F2E2AB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33</TotalTime>
  <Words>380</Words>
  <Application>Microsoft Macintosh PowerPoint</Application>
  <PresentationFormat>On-screen Show (4:3)</PresentationFormat>
  <Paragraphs>59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Tradition</vt:lpstr>
      <vt:lpstr>Squanto, Friend of the Pilgrims</vt:lpstr>
      <vt:lpstr>bay</vt:lpstr>
      <vt:lpstr>language</vt:lpstr>
      <vt:lpstr>chief</vt:lpstr>
      <vt:lpstr>crawled</vt:lpstr>
      <vt:lpstr>bowed</vt:lpstr>
      <vt:lpstr>autumn</vt:lpstr>
      <vt:lpstr>savage</vt:lpstr>
      <vt:lpstr>fierce</vt:lpstr>
      <vt:lpstr>plume</vt:lpstr>
      <vt:lpstr>cloak</vt:lpstr>
      <vt:lpstr>sly</vt:lpstr>
      <vt:lpstr>hold</vt:lpstr>
      <vt:lpstr>lantern</vt:lpstr>
      <vt:lpstr>inn</vt:lpstr>
      <vt:lpstr>merchant</vt:lpstr>
      <vt:lpstr>weary</vt:lpstr>
      <vt:lpstr>trail</vt:lpstr>
      <vt:lpstr>huts</vt:lpstr>
      <vt:lpstr>nod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Squanto, Friend of the Pilgrims</dc:title>
  <dc:creator>Eiler, Tim</dc:creator>
  <cp:lastModifiedBy>Eiler, Tim</cp:lastModifiedBy>
  <cp:revision>1</cp:revision>
  <dcterms:created xsi:type="dcterms:W3CDTF">2010-11-08T15:24:32Z</dcterms:created>
  <dcterms:modified xsi:type="dcterms:W3CDTF">2010-11-08T15:58:14Z</dcterms:modified>
</cp:coreProperties>
</file>